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084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278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18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089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105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8085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589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19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673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388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385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569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607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600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75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888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E0B00-D5F3-46DD-9922-49B5E1AF0E3A}" type="datetimeFigureOut">
              <a:rPr lang="fa-IR" smtClean="0"/>
              <a:t>19/07/1441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D08CF5-DEC6-4BFE-A1A3-E7A2604A71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975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20" y="1813699"/>
            <a:ext cx="52578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8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8" y="715187"/>
            <a:ext cx="94202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0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0" y="797777"/>
            <a:ext cx="92868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3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116" y="962489"/>
            <a:ext cx="90487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4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61" y="800453"/>
            <a:ext cx="92583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76" y="858180"/>
            <a:ext cx="8953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22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945647"/>
            <a:ext cx="87249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8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393" y="493557"/>
            <a:ext cx="89439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60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914400"/>
            <a:ext cx="95059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90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33" y="676972"/>
            <a:ext cx="9010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81" y="344062"/>
            <a:ext cx="70961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1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10" y="627721"/>
            <a:ext cx="70104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5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23" y="915561"/>
            <a:ext cx="88963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0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7" y="948899"/>
            <a:ext cx="8953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3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9" y="1028235"/>
            <a:ext cx="94202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0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9" y="867588"/>
            <a:ext cx="92583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5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723" y="1612164"/>
            <a:ext cx="56578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2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3" y="922182"/>
            <a:ext cx="94488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807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paya</dc:creator>
  <cp:lastModifiedBy>paya</cp:lastModifiedBy>
  <cp:revision>5</cp:revision>
  <dcterms:created xsi:type="dcterms:W3CDTF">2020-03-13T13:57:56Z</dcterms:created>
  <dcterms:modified xsi:type="dcterms:W3CDTF">2020-03-13T14:32:02Z</dcterms:modified>
</cp:coreProperties>
</file>